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8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2" r:id="rId25"/>
    <p:sldId id="281" r:id="rId26"/>
    <p:sldId id="28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ee.com/yasenstar/learn_latex" TargetMode="External"/><Relationship Id="rId5" Type="http://schemas.openxmlformats.org/officeDocument/2006/relationships/hyperlink" Target="https://github.com/yasenstar/learn_latex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68" y="1210408"/>
            <a:ext cx="9906001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3043036"/>
            <a:ext cx="7274111" cy="1140644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001 –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开篇和实践介绍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Opening</a:t>
            </a:r>
            <a:endParaRPr 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475" y="1210408"/>
            <a:ext cx="2895600" cy="4191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2657584" y="5647592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6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010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3.6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正式排版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C33867-8B1D-B8E2-38B1-494A218A6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825" y="2007584"/>
            <a:ext cx="6257925" cy="2857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0332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011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3.7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计数器和列表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77B0D9-E945-5CD8-B75F-8DBAABE195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1828" y="1538001"/>
            <a:ext cx="6306652" cy="42473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18172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3.8(1)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浮动体和图片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DF896D-6D29-D28F-4356-B0237FAE88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7078" y="1538001"/>
            <a:ext cx="5974415" cy="42085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6790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013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3.8(2)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表格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AAC80F-4D0D-A4BC-14E9-17E815F81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0088" y="2500445"/>
            <a:ext cx="6282237" cy="25002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8033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3.9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页面设置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3FEBD0-6D63-D75B-D988-3C0A5B9945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1002" y="2038741"/>
            <a:ext cx="6073829" cy="31468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1733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015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3.10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抄录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typeset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2C464D-C8EE-8E7E-88D8-2469DE1506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2463" y="2069496"/>
            <a:ext cx="6724650" cy="2733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0718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016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3.10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代码环境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A532EC-B71D-44C6-A05E-7BA29AFC5E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6603" y="1538001"/>
            <a:ext cx="4657276" cy="4246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7713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017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分栏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Multi Column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23B8C9-AF19-E470-F940-85047860A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867" y="1574426"/>
            <a:ext cx="4700752" cy="41750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7205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775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018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3.12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文档拆分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西文排版和其他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4CF789-5C5F-9679-96EC-D123F40B14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3246" y="1837592"/>
            <a:ext cx="6649079" cy="34953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2823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019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行内和行间公式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256A75-D4D3-47FF-2E22-2F90F72664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9187" y="1718548"/>
            <a:ext cx="6288454" cy="3942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667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002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0809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020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4.2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空格 字号 数学字体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FBDECF-EAA2-D7BD-34BE-58468179D9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3836" y="1610670"/>
            <a:ext cx="4882787" cy="40603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69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 fontScale="850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基本数学命令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-1</a:t>
            </a: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上下标与虚位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F7F43F-F8DF-DD61-ACE8-98C4D75849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1434" y="1589654"/>
            <a:ext cx="6168682" cy="410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2319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 fontScale="850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021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基本数学命令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-2</a:t>
            </a: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4.3.2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微分与积分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F7F43F-F8DF-DD61-ACE8-98C4D75849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1434" y="1589654"/>
            <a:ext cx="6168682" cy="410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4781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 fontScale="850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基本数学命令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-3</a:t>
            </a: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4.3.3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分式 根式 堆叠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F7F43F-F8DF-DD61-ACE8-98C4D75849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1434" y="1589654"/>
            <a:ext cx="6168682" cy="410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151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003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(Cont.)</a:t>
            </a: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269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85000" lnSpcReduction="1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命令与环境</a:t>
            </a:r>
            <a:endParaRPr lang="en-US" altLang="zh-CN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保留字符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B377D3-EFCB-50DD-EF37-D9B7CC30D4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8652" y="572822"/>
            <a:ext cx="3865489" cy="5088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20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005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3.1.3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导言区，</a:t>
            </a:r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3.1.4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文档输出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F6E0B8-3BA7-13E9-4B29-0899375390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7178" y="659423"/>
            <a:ext cx="4229007" cy="50018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35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006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标点与强调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21D3AC-6E28-F3FB-97CF-D01BA58CA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3874" y="1719533"/>
            <a:ext cx="5092878" cy="4066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376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007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格式控制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A34262-5468-BA93-A331-41E6142F65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7137" y="1538001"/>
            <a:ext cx="5805188" cy="43211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7336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008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3.4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字体和颜色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C24208-3947-F29C-E2F0-B5C710FCE4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5234" y="1538001"/>
            <a:ext cx="4568494" cy="41778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979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009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3.5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引用与注释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D9560D-EC6B-E242-30D1-7AE2679A14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1418" y="1538002"/>
            <a:ext cx="6356314" cy="42684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4611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13316</TotalTime>
  <Words>1142</Words>
  <Application>Microsoft Office PowerPoint</Application>
  <PresentationFormat>Widescreen</PresentationFormat>
  <Paragraphs>124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华文新魏</vt:lpstr>
      <vt:lpstr>Arial</vt:lpstr>
      <vt:lpstr>Calibri</vt:lpstr>
      <vt:lpstr>Consolas</vt:lpstr>
      <vt:lpstr>Tw Cen MT</vt:lpstr>
      <vt:lpstr>Circuit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32</cp:revision>
  <dcterms:created xsi:type="dcterms:W3CDTF">2023-11-01T13:38:42Z</dcterms:created>
  <dcterms:modified xsi:type="dcterms:W3CDTF">2023-11-11T19:01:24Z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